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7" r:id="rId3"/>
    <p:sldId id="299" r:id="rId4"/>
    <p:sldId id="303" r:id="rId5"/>
    <p:sldId id="312" r:id="rId6"/>
    <p:sldId id="300" r:id="rId7"/>
    <p:sldId id="313" r:id="rId8"/>
    <p:sldId id="305" r:id="rId9"/>
    <p:sldId id="306" r:id="rId10"/>
    <p:sldId id="308" r:id="rId11"/>
    <p:sldId id="304" r:id="rId12"/>
    <p:sldId id="309" r:id="rId13"/>
    <p:sldId id="310" r:id="rId14"/>
    <p:sldId id="311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A39"/>
    <a:srgbClr val="0096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E1ADD-C512-4802-87BA-9E0082D49675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4EA0-5F34-40EB-94A4-2CBFBE1BE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7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81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73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22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85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83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12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5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37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86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1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57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9559-7B71-4D64-9577-DD4D2A24ECE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44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401"/>
            <a:ext cx="4842123" cy="68532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92080" y="2416820"/>
            <a:ext cx="311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Gottes-</a:t>
            </a:r>
          </a:p>
          <a:p>
            <a:r>
              <a:rPr lang="de-DE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21" y="23298"/>
            <a:ext cx="2449299" cy="59739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46909" y="511215"/>
            <a:ext cx="1584176" cy="369332"/>
          </a:xfrm>
          <a:prstGeom prst="rect">
            <a:avLst/>
          </a:prstGeom>
          <a:solidFill>
            <a:srgbClr val="009635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März 2023</a:t>
            </a:r>
          </a:p>
        </p:txBody>
      </p:sp>
      <p:sp>
        <p:nvSpPr>
          <p:cNvPr id="14" name="Rechteck 13"/>
          <p:cNvSpPr/>
          <p:nvPr/>
        </p:nvSpPr>
        <p:spPr>
          <a:xfrm>
            <a:off x="4572000" y="6207695"/>
            <a:ext cx="482453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Taiwan</a:t>
            </a:r>
            <a:endParaRPr lang="de-DE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572000" y="916485"/>
            <a:ext cx="48245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Glaube bewegt</a:t>
            </a:r>
          </a:p>
        </p:txBody>
      </p:sp>
    </p:spTree>
    <p:extLst>
      <p:ext uri="{BB962C8B-B14F-4D97-AF65-F5344CB8AC3E}">
        <p14:creationId xmlns:p14="http://schemas.microsoft.com/office/powerpoint/2010/main" val="184246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B2D617B-EA46-BF22-3392-9ADDBF21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>
                <a:solidFill>
                  <a:schemeClr val="bg1"/>
                </a:solidFill>
              </a:rPr>
              <a:t>Flora</a:t>
            </a:r>
            <a:r>
              <a:rPr lang="de-DE" dirty="0"/>
              <a:t> </a:t>
            </a:r>
          </a:p>
        </p:txBody>
      </p:sp>
      <p:pic>
        <p:nvPicPr>
          <p:cNvPr id="6" name="Inhaltsplatzhalter 5" descr="Ein Bild, das Gras, draußen, Himmel, Wasser enthält.&#10;&#10;Automatisch generierte Beschreibung">
            <a:extLst>
              <a:ext uri="{FF2B5EF4-FFF2-40B4-BE49-F238E27FC236}">
                <a16:creationId xmlns:a16="http://schemas.microsoft.com/office/drawing/2014/main" id="{F80FD02B-C516-42D7-F831-D0EB70392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52110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ED53932-2BAD-F4B4-BB18-53BEC135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589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Religionen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26B0B3C-E437-84CD-5603-91FF6E356C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3891" y="3904562"/>
            <a:ext cx="3719871" cy="2789903"/>
          </a:xfrm>
        </p:spPr>
      </p:pic>
      <p:pic>
        <p:nvPicPr>
          <p:cNvPr id="14" name="Grafik 13" descr="Ein Bild, das Boden, Stein enthält.&#10;&#10;Automatisch generierte Beschreibung">
            <a:extLst>
              <a:ext uri="{FF2B5EF4-FFF2-40B4-BE49-F238E27FC236}">
                <a16:creationId xmlns:a16="http://schemas.microsoft.com/office/drawing/2014/main" id="{F94A8AFA-DAD0-44A6-2126-CAE122110A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5"/>
          <a:stretch/>
        </p:blipFill>
        <p:spPr>
          <a:xfrm>
            <a:off x="503891" y="1052736"/>
            <a:ext cx="3719871" cy="2583305"/>
          </a:xfrm>
          <a:prstGeom prst="rect">
            <a:avLst/>
          </a:prstGeom>
        </p:spPr>
      </p:pic>
      <p:pic>
        <p:nvPicPr>
          <p:cNvPr id="6" name="Inhaltsplatzhalter 5" descr="Ein Bild, das Text, Person, Gebäude, gehen enthält.&#10;&#10;Automatisch generierte Beschreibung">
            <a:extLst>
              <a:ext uri="{FF2B5EF4-FFF2-40B4-BE49-F238E27FC236}">
                <a16:creationId xmlns:a16="http://schemas.microsoft.com/office/drawing/2014/main" id="{63754452-FAA6-AD67-2471-4A7EC7DC75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3174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13FC24F3-868C-BA8F-9DBE-BFE3F47D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87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Bevölkerung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26B0B3C-E437-84CD-5603-91FF6E356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79195" y="997492"/>
            <a:ext cx="7585609" cy="5688632"/>
          </a:xfrm>
        </p:spPr>
      </p:pic>
    </p:spTree>
    <p:extLst>
      <p:ext uri="{BB962C8B-B14F-4D97-AF65-F5344CB8AC3E}">
        <p14:creationId xmlns:p14="http://schemas.microsoft.com/office/powerpoint/2010/main" val="150652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1302B-5A36-61C1-ABC4-C57EB590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680"/>
            <a:ext cx="8229600" cy="850106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Arbeitsmigrant*innen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26B0B3C-E437-84CD-5603-91FF6E356C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236" y="1268760"/>
            <a:ext cx="4038600" cy="2692400"/>
          </a:xfr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D2DED2C-4005-B12E-27B5-32D3BBAE4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5"/>
          <a:stretch/>
        </p:blipFill>
        <p:spPr>
          <a:xfrm>
            <a:off x="3469740" y="3212975"/>
            <a:ext cx="5410944" cy="3451591"/>
          </a:xfrm>
        </p:spPr>
      </p:pic>
    </p:spTree>
    <p:extLst>
      <p:ext uri="{BB962C8B-B14F-4D97-AF65-F5344CB8AC3E}">
        <p14:creationId xmlns:p14="http://schemas.microsoft.com/office/powerpoint/2010/main" val="22028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1302B-5A36-61C1-ABC4-C57EB590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Familie und Bildung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26B0B3C-E437-84CD-5603-91FF6E356C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052736"/>
            <a:ext cx="4069416" cy="3052063"/>
          </a:xfrm>
        </p:spPr>
      </p:pic>
      <p:pic>
        <p:nvPicPr>
          <p:cNvPr id="12" name="Inhaltsplatzhalter 11" descr="Ein Bild, das Person, Kind, jung, draußen enthält.&#10;&#10;Automatisch generierte Beschreibung">
            <a:extLst>
              <a:ext uri="{FF2B5EF4-FFF2-40B4-BE49-F238E27FC236}">
                <a16:creationId xmlns:a16="http://schemas.microsoft.com/office/drawing/2014/main" id="{761235CE-4FAD-9AEB-22E9-C010F249E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93498"/>
            <a:ext cx="4885936" cy="3664452"/>
          </a:xfrm>
        </p:spPr>
      </p:pic>
    </p:spTree>
    <p:extLst>
      <p:ext uri="{BB962C8B-B14F-4D97-AF65-F5344CB8AC3E}">
        <p14:creationId xmlns:p14="http://schemas.microsoft.com/office/powerpoint/2010/main" val="192529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A815F1-12FB-EAF6-D22A-1C023F36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Lage Taiwans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E39ABE9-034C-A8AD-FD54-CBEC6D77F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6" y="1600200"/>
            <a:ext cx="7334827" cy="4525963"/>
          </a:xfrm>
        </p:spPr>
      </p:pic>
    </p:spTree>
    <p:extLst>
      <p:ext uri="{BB962C8B-B14F-4D97-AF65-F5344CB8AC3E}">
        <p14:creationId xmlns:p14="http://schemas.microsoft.com/office/powerpoint/2010/main" val="233245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E39ABE9-034C-A8AD-FD54-CBEC6D77F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424233"/>
            <a:ext cx="4248472" cy="6009533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234742F-16FA-1E04-2A38-D2E7BF8F2A5B}"/>
              </a:ext>
            </a:extLst>
          </p:cNvPr>
          <p:cNvSpPr txBox="1"/>
          <p:nvPr/>
        </p:nvSpPr>
        <p:spPr>
          <a:xfrm>
            <a:off x="6408204" y="13407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Geographie</a:t>
            </a:r>
          </a:p>
        </p:txBody>
      </p:sp>
    </p:spTree>
    <p:extLst>
      <p:ext uri="{BB962C8B-B14F-4D97-AF65-F5344CB8AC3E}">
        <p14:creationId xmlns:p14="http://schemas.microsoft.com/office/powerpoint/2010/main" val="140260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821AEAE-2538-968C-45DA-075C57F7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China widerstehen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26B0B3C-E437-84CD-5603-91FF6E356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/>
          <a:stretch/>
        </p:blipFill>
        <p:spPr>
          <a:xfrm>
            <a:off x="647564" y="1417638"/>
            <a:ext cx="7848872" cy="5165724"/>
          </a:xfrm>
        </p:spPr>
      </p:pic>
    </p:spTree>
    <p:extLst>
      <p:ext uri="{BB962C8B-B14F-4D97-AF65-F5344CB8AC3E}">
        <p14:creationId xmlns:p14="http://schemas.microsoft.com/office/powerpoint/2010/main" val="140571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D9283-816E-CF2B-6337-792694B6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170" y="783193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Ein Land – Zwei Flaggen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E39ABE9-034C-A8AD-FD54-CBEC6D77F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32657"/>
            <a:ext cx="4148772" cy="2760819"/>
          </a:xfr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BC28E88-6E3D-1D35-BAD5-AAD72F5371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077"/>
          <a:stretch/>
        </p:blipFill>
        <p:spPr>
          <a:xfrm>
            <a:off x="4572000" y="3093477"/>
            <a:ext cx="4346632" cy="2423755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971D70A-EEAD-2FE6-BA60-7853E2DE7B43}"/>
              </a:ext>
            </a:extLst>
          </p:cNvPr>
          <p:cNvSpPr txBox="1"/>
          <p:nvPr/>
        </p:nvSpPr>
        <p:spPr>
          <a:xfrm>
            <a:off x="323528" y="3093476"/>
            <a:ext cx="41487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Flagge der </a:t>
            </a:r>
            <a:r>
              <a:rPr lang="de-DE" sz="2000" dirty="0" err="1">
                <a:solidFill>
                  <a:schemeClr val="bg1"/>
                </a:solidFill>
              </a:rPr>
              <a:t>Republic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China, die die Kuomintang auf ihrer Flucht vor Mao mit auf die Insel brachten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E1A06A-8B30-52E2-0FC3-817FB7B158BE}"/>
              </a:ext>
            </a:extLst>
          </p:cNvPr>
          <p:cNvSpPr txBox="1"/>
          <p:nvPr/>
        </p:nvSpPr>
        <p:spPr>
          <a:xfrm>
            <a:off x="4572000" y="570636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Inoffizielle Taiwan-Flagge der Unabhängigkeitsbewegung mit dem Umriss der Insel Taiwan</a:t>
            </a:r>
          </a:p>
        </p:txBody>
      </p:sp>
    </p:spTree>
    <p:extLst>
      <p:ext uri="{BB962C8B-B14F-4D97-AF65-F5344CB8AC3E}">
        <p14:creationId xmlns:p14="http://schemas.microsoft.com/office/powerpoint/2010/main" val="332072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D4D6DDD-D709-F8E5-6FAC-404BB254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Angespannte Lage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5B66C56-1B08-C2ED-B8FF-01EFFFDDAE1A}"/>
              </a:ext>
            </a:extLst>
          </p:cNvPr>
          <p:cNvSpPr txBox="1"/>
          <p:nvPr/>
        </p:nvSpPr>
        <p:spPr>
          <a:xfrm>
            <a:off x="683568" y="530120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Kein Sitz in der UN, keine völkerrechtliche Anerkennung,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diplomatische Beziehungen zu nur wenigen Staaten, darunter der Vatikan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B4066FB-D078-8A78-6758-84A59D0AD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16542"/>
          <a:stretch/>
        </p:blipFill>
        <p:spPr>
          <a:xfrm>
            <a:off x="1623186" y="1470781"/>
            <a:ext cx="5897628" cy="3777283"/>
          </a:xfrm>
        </p:spPr>
      </p:pic>
    </p:spTree>
    <p:extLst>
      <p:ext uri="{BB962C8B-B14F-4D97-AF65-F5344CB8AC3E}">
        <p14:creationId xmlns:p14="http://schemas.microsoft.com/office/powerpoint/2010/main" val="107904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821AEAE-2538-968C-45DA-075C57F7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Demokratiebewegung</a:t>
            </a:r>
          </a:p>
        </p:txBody>
      </p:sp>
      <p:pic>
        <p:nvPicPr>
          <p:cNvPr id="6" name="Inhaltsplatzhalter 5" descr="Ein Bild, das Text, Himmel, Straße, draußen enthält.&#10;&#10;Automatisch generierte Beschreibung">
            <a:extLst>
              <a:ext uri="{FF2B5EF4-FFF2-40B4-BE49-F238E27FC236}">
                <a16:creationId xmlns:a16="http://schemas.microsoft.com/office/drawing/2014/main" id="{ABE8A4C3-D034-03AB-C4F5-41F26F031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519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D9283-816E-CF2B-6337-792694B6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44" y="836712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Landschaften</a:t>
            </a:r>
          </a:p>
        </p:txBody>
      </p:sp>
      <p:pic>
        <p:nvPicPr>
          <p:cNvPr id="5" name="Inhaltsplatzhalter 4" descr="Ein Bild, das Himmel, draußen, Natur, Strand enthält.&#10;&#10;Automatisch generierte Beschreibung">
            <a:extLst>
              <a:ext uri="{FF2B5EF4-FFF2-40B4-BE49-F238E27FC236}">
                <a16:creationId xmlns:a16="http://schemas.microsoft.com/office/drawing/2014/main" id="{DBC28E88-6E3D-1D35-BAD5-AAD72F5371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08045"/>
            <a:ext cx="5599907" cy="3149947"/>
          </a:xfrm>
        </p:spPr>
      </p:pic>
      <p:pic>
        <p:nvPicPr>
          <p:cNvPr id="8" name="Inhaltsplatzhalter 7" descr="Ein Bild, das Baum, draußen, Himmel, Pflanze enthält.&#10;&#10;Automatisch generierte Beschreibung">
            <a:extLst>
              <a:ext uri="{FF2B5EF4-FFF2-40B4-BE49-F238E27FC236}">
                <a16:creationId xmlns:a16="http://schemas.microsoft.com/office/drawing/2014/main" id="{CB9F6E5D-B6FA-F5DC-E9E3-89C092C91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9" y="295323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6504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D9283-816E-CF2B-6337-792694B6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170" y="783193"/>
            <a:ext cx="3538736" cy="1143000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Verstädterung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E39ABE9-034C-A8AD-FD54-CBEC6D77F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64590"/>
            <a:ext cx="4437077" cy="3327808"/>
          </a:xfr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BC28E88-6E3D-1D35-BAD5-AAD72F5371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349" y="3429000"/>
            <a:ext cx="4724920" cy="3149947"/>
          </a:xfrm>
        </p:spPr>
      </p:pic>
    </p:spTree>
    <p:extLst>
      <p:ext uri="{BB962C8B-B14F-4D97-AF65-F5344CB8AC3E}">
        <p14:creationId xmlns:p14="http://schemas.microsoft.com/office/powerpoint/2010/main" val="70902508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Bildschirmpräsentation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Larissa</vt:lpstr>
      <vt:lpstr> </vt:lpstr>
      <vt:lpstr>Lage Taiwans</vt:lpstr>
      <vt:lpstr>PowerPoint-Präsentation</vt:lpstr>
      <vt:lpstr>China widerstehen</vt:lpstr>
      <vt:lpstr>Ein Land – Zwei Flaggen</vt:lpstr>
      <vt:lpstr>Angespannte Lage</vt:lpstr>
      <vt:lpstr>Demokratiebewegung</vt:lpstr>
      <vt:lpstr>Landschaften</vt:lpstr>
      <vt:lpstr>Verstädterung</vt:lpstr>
      <vt:lpstr>Flora </vt:lpstr>
      <vt:lpstr>Religionen</vt:lpstr>
      <vt:lpstr>Bevölkerung</vt:lpstr>
      <vt:lpstr>Arbeitsmigrant*innen</vt:lpstr>
      <vt:lpstr>Familie und Bildung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Vogel</dc:creator>
  <cp:lastModifiedBy>Laura Forster</cp:lastModifiedBy>
  <cp:revision>74</cp:revision>
  <dcterms:created xsi:type="dcterms:W3CDTF">2021-01-09T19:33:14Z</dcterms:created>
  <dcterms:modified xsi:type="dcterms:W3CDTF">2022-09-14T12:11:08Z</dcterms:modified>
</cp:coreProperties>
</file>