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1" r:id="rId4"/>
    <p:sldId id="262" r:id="rId5"/>
    <p:sldId id="263" r:id="rId6"/>
    <p:sldId id="271" r:id="rId7"/>
    <p:sldId id="272" r:id="rId8"/>
    <p:sldId id="273" r:id="rId9"/>
    <p:sldId id="264" r:id="rId10"/>
    <p:sldId id="265" r:id="rId11"/>
    <p:sldId id="267" r:id="rId12"/>
    <p:sldId id="266" r:id="rId13"/>
    <p:sldId id="270" r:id="rId14"/>
    <p:sldId id="274" r:id="rId15"/>
    <p:sldId id="268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howGuides="1">
      <p:cViewPr varScale="1">
        <p:scale>
          <a:sx n="99" d="100"/>
          <a:sy n="99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E1ADD-C512-4802-87BA-9E0082D49675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D4EA0-5F34-40EB-94A4-2CBFBE1BE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73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81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73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22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85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83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12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5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37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86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11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9559-7B71-4D64-9577-DD4D2A24ECE4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57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9559-7B71-4D64-9577-DD4D2A24ECE4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142A-3DBA-4A30-A928-FE0A72BE3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44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2.jpg"/><Relationship Id="rId4" Type="http://schemas.openxmlformats.org/officeDocument/2006/relationships/image" Target="../media/image9.jpeg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microsoft.com/office/2007/relationships/hdphoto" Target="../media/hdphoto1.wdp"/><Relationship Id="rId5" Type="http://schemas.openxmlformats.org/officeDocument/2006/relationships/image" Target="../media/image16.jpeg"/><Relationship Id="rId10" Type="http://schemas.openxmlformats.org/officeDocument/2006/relationships/image" Target="../media/image3.png"/><Relationship Id="rId4" Type="http://schemas.openxmlformats.org/officeDocument/2006/relationships/image" Target="../media/image15.jpeg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hdphoto" Target="../media/hdphoto1.wdp"/><Relationship Id="rId7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842123" cy="6858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292080" y="2416820"/>
            <a:ext cx="3112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Gottes-</a:t>
            </a:r>
          </a:p>
          <a:p>
            <a:r>
              <a:rPr lang="de-DE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dienst</a:t>
            </a:r>
            <a:endParaRPr lang="de-DE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121" y="23298"/>
            <a:ext cx="2449299" cy="59739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846909" y="511215"/>
            <a:ext cx="1584176" cy="369332"/>
          </a:xfrm>
          <a:prstGeom prst="rect">
            <a:avLst/>
          </a:prstGeom>
          <a:solidFill>
            <a:srgbClr val="009635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März 2022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572000" y="6207695"/>
            <a:ext cx="482453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England, Wales und Nordirland</a:t>
            </a:r>
            <a:endParaRPr lang="de-DE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572000" y="916485"/>
            <a:ext cx="482453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Zukunftsplan: Hoffnung</a:t>
            </a:r>
            <a:endParaRPr lang="de-DE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4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"/>
            <a:ext cx="9144000" cy="6339840"/>
          </a:xfrm>
          <a:prstGeom prst="rect">
            <a:avLst/>
          </a:prstGeom>
        </p:spPr>
      </p:pic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CAEA01-F4F4-4B44-BCDF-3176683F1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79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0" y="0"/>
            <a:ext cx="9144000" cy="6858000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86D08C2-A631-884A-8D6C-BE1E1A368845}"/>
              </a:ext>
            </a:extLst>
          </p:cNvPr>
          <p:cNvSpPr txBox="1">
            <a:spLocks/>
          </p:cNvSpPr>
          <p:nvPr/>
        </p:nvSpPr>
        <p:spPr>
          <a:xfrm>
            <a:off x="0" y="6453188"/>
            <a:ext cx="9143999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7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de-DE" dirty="0"/>
              <a:t>Weltgebetstag –  </a:t>
            </a:r>
            <a:r>
              <a:rPr lang="de-DE" dirty="0" smtClean="0"/>
              <a:t>EWNI 2022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" y="5523309"/>
            <a:ext cx="1075562" cy="1434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Untertitel 3"/>
          <p:cNvSpPr txBox="1">
            <a:spLocks/>
          </p:cNvSpPr>
          <p:nvPr/>
        </p:nvSpPr>
        <p:spPr>
          <a:xfrm>
            <a:off x="-1" y="-51792"/>
            <a:ext cx="9140552" cy="1536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Commonwealth </a:t>
            </a:r>
            <a:r>
              <a:rPr lang="de-DE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Nations</a:t>
            </a:r>
            <a:endParaRPr lang="de-D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6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8CC509F0-9BCF-4358-9AF9-2B0E8F618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-212353"/>
            <a:ext cx="4176464" cy="7057260"/>
          </a:xfrm>
          <a:prstGeom prst="rect">
            <a:avLst/>
          </a:prstGeom>
        </p:spPr>
      </p:pic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CAEA01-F4F4-4B44-BCDF-3176683F1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79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86D08C2-A631-884A-8D6C-BE1E1A368845}"/>
              </a:ext>
            </a:extLst>
          </p:cNvPr>
          <p:cNvSpPr txBox="1">
            <a:spLocks/>
          </p:cNvSpPr>
          <p:nvPr/>
        </p:nvSpPr>
        <p:spPr>
          <a:xfrm>
            <a:off x="0" y="6453188"/>
            <a:ext cx="9143999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7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de-DE" dirty="0"/>
              <a:t>Weltgebetstag –  </a:t>
            </a:r>
            <a:r>
              <a:rPr lang="de-DE" dirty="0" smtClean="0"/>
              <a:t>EWNI 2022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" y="5523309"/>
            <a:ext cx="1075562" cy="1434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38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185"/>
            <a:ext cx="9144001" cy="6865399"/>
          </a:xfrm>
          <a:prstGeom prst="rect">
            <a:avLst/>
          </a:prstGeom>
        </p:spPr>
      </p:pic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CAEA01-F4F4-4B44-BCDF-3176683F1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79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86D08C2-A631-884A-8D6C-BE1E1A368845}"/>
              </a:ext>
            </a:extLst>
          </p:cNvPr>
          <p:cNvSpPr txBox="1">
            <a:spLocks/>
          </p:cNvSpPr>
          <p:nvPr/>
        </p:nvSpPr>
        <p:spPr>
          <a:xfrm>
            <a:off x="0" y="6453188"/>
            <a:ext cx="9143999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7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de-DE" dirty="0"/>
              <a:t>Weltgebetstag –  </a:t>
            </a:r>
            <a:r>
              <a:rPr lang="de-DE" dirty="0" smtClean="0"/>
              <a:t>EWNI 2022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" y="5523309"/>
            <a:ext cx="1075562" cy="1434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70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77" y="0"/>
            <a:ext cx="4842123" cy="685800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256391" y="836712"/>
            <a:ext cx="482453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Zukunftsplan: </a:t>
            </a:r>
          </a:p>
          <a:p>
            <a:pPr algn="ctr"/>
            <a:r>
              <a:rPr lang="de-DE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Hoffnung</a:t>
            </a:r>
            <a:endParaRPr lang="de-DE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" y="5523309"/>
            <a:ext cx="1075562" cy="1434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6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77" y="0"/>
            <a:ext cx="4842123" cy="685800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256391" y="836712"/>
            <a:ext cx="482453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Zukunftsplan: </a:t>
            </a:r>
          </a:p>
          <a:p>
            <a:pPr algn="ctr"/>
            <a:r>
              <a:rPr lang="de-DE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Hoffnung</a:t>
            </a:r>
            <a:endParaRPr lang="de-DE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7" descr="C:\Users\Rosangela\Dropbox\EWNI first draft\Angie Fox - creator of artwork for 20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90" y="2624048"/>
            <a:ext cx="2572087" cy="3484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" y="5523309"/>
            <a:ext cx="1075562" cy="1434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9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CAEA01-F4F4-4B44-BCDF-3176683F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79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86D08C2-A631-884A-8D6C-BE1E1A368845}"/>
              </a:ext>
            </a:extLst>
          </p:cNvPr>
          <p:cNvSpPr txBox="1">
            <a:spLocks/>
          </p:cNvSpPr>
          <p:nvPr/>
        </p:nvSpPr>
        <p:spPr>
          <a:xfrm>
            <a:off x="0" y="6453188"/>
            <a:ext cx="9143999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7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de-DE" dirty="0"/>
              <a:t>Weltgebetstag –  </a:t>
            </a:r>
            <a:r>
              <a:rPr lang="de-DE" dirty="0" smtClean="0"/>
              <a:t>EWNI 2022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387" y="1514475"/>
            <a:ext cx="5991225" cy="38290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" y="5523309"/>
            <a:ext cx="1075562" cy="1434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98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CAEA01-F4F4-4B44-BCDF-3176683F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79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86D08C2-A631-884A-8D6C-BE1E1A368845}"/>
              </a:ext>
            </a:extLst>
          </p:cNvPr>
          <p:cNvSpPr txBox="1">
            <a:spLocks/>
          </p:cNvSpPr>
          <p:nvPr/>
        </p:nvSpPr>
        <p:spPr>
          <a:xfrm>
            <a:off x="0" y="6453188"/>
            <a:ext cx="9143999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7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de-DE" dirty="0"/>
              <a:t>Weltgebetstag –  </a:t>
            </a:r>
            <a:r>
              <a:rPr lang="de-DE" dirty="0" smtClean="0"/>
              <a:t>EWNI 2022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1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CAEA01-F4F4-4B44-BCDF-3176683F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79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86D08C2-A631-884A-8D6C-BE1E1A368845}"/>
              </a:ext>
            </a:extLst>
          </p:cNvPr>
          <p:cNvSpPr txBox="1">
            <a:spLocks/>
          </p:cNvSpPr>
          <p:nvPr/>
        </p:nvSpPr>
        <p:spPr>
          <a:xfrm>
            <a:off x="0" y="6453188"/>
            <a:ext cx="9143999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7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de-DE" dirty="0"/>
              <a:t>Weltgebetstag –  </a:t>
            </a:r>
            <a:r>
              <a:rPr lang="de-DE" dirty="0" smtClean="0"/>
              <a:t>EWNI 2022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" y="5523309"/>
            <a:ext cx="1075562" cy="1434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8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CAEA01-F4F4-4B44-BCDF-3176683F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79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86D08C2-A631-884A-8D6C-BE1E1A368845}"/>
              </a:ext>
            </a:extLst>
          </p:cNvPr>
          <p:cNvSpPr txBox="1">
            <a:spLocks/>
          </p:cNvSpPr>
          <p:nvPr/>
        </p:nvSpPr>
        <p:spPr>
          <a:xfrm>
            <a:off x="0" y="6453188"/>
            <a:ext cx="9143999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7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de-DE" dirty="0"/>
              <a:t>Weltgebetstag –  </a:t>
            </a:r>
            <a:r>
              <a:rPr lang="de-DE" dirty="0" smtClean="0"/>
              <a:t>EWNI 2022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309" y="468102"/>
            <a:ext cx="5125660" cy="62646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" y="5523309"/>
            <a:ext cx="1075562" cy="1434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58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 r="625" b="1438"/>
          <a:stretch/>
        </p:blipFill>
        <p:spPr>
          <a:xfrm>
            <a:off x="35496" y="1813617"/>
            <a:ext cx="9081120" cy="4639572"/>
          </a:xfrm>
          <a:prstGeom prst="rect">
            <a:avLst/>
          </a:prstGeom>
        </p:spPr>
      </p:pic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CAEA01-F4F4-4B44-BCDF-3176683F1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79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86D08C2-A631-884A-8D6C-BE1E1A368845}"/>
              </a:ext>
            </a:extLst>
          </p:cNvPr>
          <p:cNvSpPr txBox="1">
            <a:spLocks/>
          </p:cNvSpPr>
          <p:nvPr/>
        </p:nvSpPr>
        <p:spPr>
          <a:xfrm>
            <a:off x="0" y="6453188"/>
            <a:ext cx="9143999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7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de-DE" dirty="0"/>
              <a:t>Weltgebetstag –  </a:t>
            </a:r>
            <a:r>
              <a:rPr lang="de-DE" dirty="0" smtClean="0"/>
              <a:t>EWNI 2022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-2" y="1052736"/>
            <a:ext cx="9144001" cy="1752600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Die sieben Weltgebetstag-Regionen</a:t>
            </a:r>
            <a:endParaRPr lang="de-DE" sz="4000" b="1" dirty="0"/>
          </a:p>
        </p:txBody>
      </p:sp>
      <p:sp>
        <p:nvSpPr>
          <p:cNvPr id="10" name="Ellipse 9"/>
          <p:cNvSpPr/>
          <p:nvPr/>
        </p:nvSpPr>
        <p:spPr>
          <a:xfrm>
            <a:off x="4067944" y="2377277"/>
            <a:ext cx="432048" cy="475659"/>
          </a:xfrm>
          <a:prstGeom prst="ellipse">
            <a:avLst/>
          </a:prstGeom>
          <a:noFill/>
          <a:ln w="60325">
            <a:gradFill>
              <a:gsLst>
                <a:gs pos="12000">
                  <a:srgbClr val="FF0000"/>
                </a:gs>
                <a:gs pos="92000">
                  <a:srgbClr val="7030A0"/>
                </a:gs>
                <a:gs pos="80000">
                  <a:srgbClr val="00B0F0"/>
                </a:gs>
                <a:gs pos="66000">
                  <a:srgbClr val="00B050"/>
                </a:gs>
                <a:gs pos="52000">
                  <a:srgbClr val="92D050"/>
                </a:gs>
                <a:gs pos="38000">
                  <a:srgbClr val="FFFF00"/>
                </a:gs>
                <a:gs pos="25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83" y="1723828"/>
            <a:ext cx="795035" cy="1060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55" y="5067587"/>
            <a:ext cx="795035" cy="1060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00" y="3771620"/>
            <a:ext cx="795035" cy="1060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34" y="2789509"/>
            <a:ext cx="795035" cy="1060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80" y="3966771"/>
            <a:ext cx="795035" cy="1060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71620"/>
            <a:ext cx="795035" cy="1060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01" y="2108204"/>
            <a:ext cx="795035" cy="1060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46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7E297A0-86A3-4CA5-B466-028DC59F6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28" r="12952" b="1"/>
          <a:stretch/>
        </p:blipFill>
        <p:spPr>
          <a:xfrm>
            <a:off x="77233" y="1264144"/>
            <a:ext cx="2936348" cy="3182381"/>
          </a:xfrm>
          <a:prstGeom prst="rect">
            <a:avLst/>
          </a:prstGeom>
        </p:spPr>
      </p:pic>
      <p:pic>
        <p:nvPicPr>
          <p:cNvPr id="1030" name="Picture 6" descr="Bildergebnis für england bus">
            <a:extLst>
              <a:ext uri="{FF2B5EF4-FFF2-40B4-BE49-F238E27FC236}">
                <a16:creationId xmlns:a16="http://schemas.microsoft.com/office/drawing/2014/main" id="{87014A9C-58F0-4E96-B735-D97667753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" r="-2" b="20384"/>
          <a:stretch/>
        </p:blipFill>
        <p:spPr bwMode="auto">
          <a:xfrm>
            <a:off x="6165223" y="2931408"/>
            <a:ext cx="2848488" cy="15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gebnis für stonehenge">
            <a:extLst>
              <a:ext uri="{FF2B5EF4-FFF2-40B4-BE49-F238E27FC236}">
                <a16:creationId xmlns:a16="http://schemas.microsoft.com/office/drawing/2014/main" id="{1140EAF0-4A67-4B14-AC01-590C3E525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8" r="-2" b="-2"/>
          <a:stretch/>
        </p:blipFill>
        <p:spPr bwMode="auto">
          <a:xfrm>
            <a:off x="6165223" y="4605876"/>
            <a:ext cx="2846070" cy="151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england flagge">
            <a:extLst>
              <a:ext uri="{FF2B5EF4-FFF2-40B4-BE49-F238E27FC236}">
                <a16:creationId xmlns:a16="http://schemas.microsoft.com/office/drawing/2014/main" id="{117E9149-DB2F-4DFC-A394-17571C11C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" r="-2" b="11398"/>
          <a:stretch/>
        </p:blipFill>
        <p:spPr bwMode="auto">
          <a:xfrm>
            <a:off x="6165224" y="1264144"/>
            <a:ext cx="2848487" cy="15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C49D5C2-2A4C-4A16-9505-7D91382468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333" r="3" b="12245"/>
          <a:stretch/>
        </p:blipFill>
        <p:spPr>
          <a:xfrm flipH="1">
            <a:off x="79806" y="4589479"/>
            <a:ext cx="2933775" cy="1554381"/>
          </a:xfrm>
          <a:prstGeom prst="rect">
            <a:avLst/>
          </a:prstGeom>
        </p:spPr>
      </p:pic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CAEA01-F4F4-4B44-BCDF-3176683F18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9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" y="5523309"/>
            <a:ext cx="1075562" cy="1434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ACB4C4E-E0BC-4475-8FE3-48E24A532382}"/>
              </a:ext>
            </a:extLst>
          </p:cNvPr>
          <p:cNvSpPr txBox="1"/>
          <p:nvPr/>
        </p:nvSpPr>
        <p:spPr>
          <a:xfrm>
            <a:off x="3426267" y="5385990"/>
            <a:ext cx="2845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/>
              <a:t>England</a:t>
            </a:r>
            <a:endParaRPr lang="de-DE" sz="135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85" y="1263179"/>
            <a:ext cx="2940956" cy="40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E08B7-BA39-41AF-A325-DAC4DE277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94" y="4413712"/>
            <a:ext cx="8119247" cy="646523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Wales</a:t>
            </a:r>
          </a:p>
        </p:txBody>
      </p:sp>
      <p:pic>
        <p:nvPicPr>
          <p:cNvPr id="2052" name="Picture 4" descr="Bildergebnis für wales ">
            <a:extLst>
              <a:ext uri="{FF2B5EF4-FFF2-40B4-BE49-F238E27FC236}">
                <a16:creationId xmlns:a16="http://schemas.microsoft.com/office/drawing/2014/main" id="{D1F09EAF-F661-47AB-B021-CDA046F2B3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 r="-3" b="16185"/>
          <a:stretch/>
        </p:blipFill>
        <p:spPr bwMode="auto">
          <a:xfrm>
            <a:off x="6141670" y="4918948"/>
            <a:ext cx="2845104" cy="15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ldergebnis für wales schaf">
            <a:extLst>
              <a:ext uri="{FF2B5EF4-FFF2-40B4-BE49-F238E27FC236}">
                <a16:creationId xmlns:a16="http://schemas.microsoft.com/office/drawing/2014/main" id="{4D32A40F-3079-4B88-BABA-6DB40BC13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7" r="1" b="1708"/>
          <a:stretch/>
        </p:blipFill>
        <p:spPr bwMode="auto">
          <a:xfrm>
            <a:off x="3188783" y="1351145"/>
            <a:ext cx="2805613" cy="14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gebnis für wales ">
            <a:extLst>
              <a:ext uri="{FF2B5EF4-FFF2-40B4-BE49-F238E27FC236}">
                <a16:creationId xmlns:a16="http://schemas.microsoft.com/office/drawing/2014/main" id="{8591CEFD-E15F-4BF9-81F5-86C7DA426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6" r="21577" b="2"/>
          <a:stretch/>
        </p:blipFill>
        <p:spPr bwMode="auto">
          <a:xfrm>
            <a:off x="6102671" y="3145223"/>
            <a:ext cx="2848488" cy="15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ldergebnis für wales">
            <a:extLst>
              <a:ext uri="{FF2B5EF4-FFF2-40B4-BE49-F238E27FC236}">
                <a16:creationId xmlns:a16="http://schemas.microsoft.com/office/drawing/2014/main" id="{AA107CF1-85BA-4F02-B314-2DCF0ED0E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6" r="-2" b="16522"/>
          <a:stretch/>
        </p:blipFill>
        <p:spPr bwMode="auto">
          <a:xfrm>
            <a:off x="229914" y="1360935"/>
            <a:ext cx="2846070" cy="15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AA71C3D-3D13-4AE6-B5C8-CC3991E6B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028"/>
          <a:stretch/>
        </p:blipFill>
        <p:spPr bwMode="auto">
          <a:xfrm>
            <a:off x="6105089" y="1340768"/>
            <a:ext cx="2846070" cy="15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Quellbild anzeigen">
            <a:extLst>
              <a:ext uri="{FF2B5EF4-FFF2-40B4-BE49-F238E27FC236}">
                <a16:creationId xmlns:a16="http://schemas.microsoft.com/office/drawing/2014/main" id="{A9742DBE-4E76-4F53-B653-8FD3A955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0" y="3285827"/>
            <a:ext cx="2074903" cy="31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CB4C4E-E0BC-4475-8FE3-48E24A532382}"/>
              </a:ext>
            </a:extLst>
          </p:cNvPr>
          <p:cNvSpPr txBox="1"/>
          <p:nvPr/>
        </p:nvSpPr>
        <p:spPr>
          <a:xfrm>
            <a:off x="3285305" y="3081734"/>
            <a:ext cx="2845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/>
              <a:t>Wales</a:t>
            </a:r>
            <a:endParaRPr lang="de-DE" sz="135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03C84C-56A5-43DC-B711-899B67AC1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5926" y="4237951"/>
            <a:ext cx="3531473" cy="216023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" y="5523309"/>
            <a:ext cx="1075562" cy="1434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CAEA01-F4F4-4B44-BCDF-3176683F18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79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Quellbild anzeigen">
            <a:extLst>
              <a:ext uri="{FF2B5EF4-FFF2-40B4-BE49-F238E27FC236}">
                <a16:creationId xmlns:a16="http://schemas.microsoft.com/office/drawing/2014/main" id="{752A4BC8-98D7-4425-B722-A294D781F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5" r="27364" b="-1"/>
          <a:stretch/>
        </p:blipFill>
        <p:spPr bwMode="auto">
          <a:xfrm>
            <a:off x="16" y="1309842"/>
            <a:ext cx="2796629" cy="31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ldergebnis für Nordirland Flagge">
            <a:extLst>
              <a:ext uri="{FF2B5EF4-FFF2-40B4-BE49-F238E27FC236}">
                <a16:creationId xmlns:a16="http://schemas.microsoft.com/office/drawing/2014/main" id="{511F06D7-31FA-46D8-B29C-CAD63DFA1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140" b="-1"/>
          <a:stretch/>
        </p:blipFill>
        <p:spPr bwMode="auto">
          <a:xfrm>
            <a:off x="2885817" y="1309839"/>
            <a:ext cx="2765165" cy="3148026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ergebnis für Nordirlandtitanic">
            <a:extLst>
              <a:ext uri="{FF2B5EF4-FFF2-40B4-BE49-F238E27FC236}">
                <a16:creationId xmlns:a16="http://schemas.microsoft.com/office/drawing/2014/main" id="{365F81BB-96D1-461F-898B-D5B006F9EC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r="2" b="2"/>
          <a:stretch/>
        </p:blipFill>
        <p:spPr bwMode="auto">
          <a:xfrm>
            <a:off x="5740156" y="1309836"/>
            <a:ext cx="3403847" cy="2907935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uellbild anzeigen">
            <a:extLst>
              <a:ext uri="{FF2B5EF4-FFF2-40B4-BE49-F238E27FC236}">
                <a16:creationId xmlns:a16="http://schemas.microsoft.com/office/drawing/2014/main" id="{0C90FB10-ACA3-4ED7-9D97-8506B224E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 b="6850"/>
          <a:stretch/>
        </p:blipFill>
        <p:spPr bwMode="auto">
          <a:xfrm>
            <a:off x="15" y="4533104"/>
            <a:ext cx="5127623" cy="1920232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A7660A-547D-422D-9552-D679D959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737" y="4445941"/>
            <a:ext cx="4129361" cy="110350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400" b="1" dirty="0" err="1"/>
              <a:t>Nordirland</a:t>
            </a:r>
            <a:endParaRPr lang="en-US" sz="54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" y="5523309"/>
            <a:ext cx="1075562" cy="1434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CAEA01-F4F4-4B44-BCDF-3176683F18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9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CAEA01-F4F4-4B44-BCDF-3176683F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79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86D08C2-A631-884A-8D6C-BE1E1A368845}"/>
              </a:ext>
            </a:extLst>
          </p:cNvPr>
          <p:cNvSpPr txBox="1">
            <a:spLocks/>
          </p:cNvSpPr>
          <p:nvPr/>
        </p:nvSpPr>
        <p:spPr>
          <a:xfrm>
            <a:off x="0" y="6453188"/>
            <a:ext cx="9143999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7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de-DE" dirty="0"/>
              <a:t>Weltgebetstag –  </a:t>
            </a:r>
            <a:r>
              <a:rPr lang="de-DE" dirty="0" smtClean="0"/>
              <a:t>EWNI 2022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2" descr="United Kingdom, England, Ireland Map, printable, royalty free, wales, scotl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r="8715" b="12355"/>
          <a:stretch/>
        </p:blipFill>
        <p:spPr bwMode="auto">
          <a:xfrm>
            <a:off x="2987824" y="1412776"/>
            <a:ext cx="3701998" cy="45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86" y="5314200"/>
            <a:ext cx="1755000" cy="1042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ovéPole 14"/>
          <p:cNvSpPr txBox="1"/>
          <p:nvPr/>
        </p:nvSpPr>
        <p:spPr>
          <a:xfrm>
            <a:off x="2663560" y="6356670"/>
            <a:ext cx="26159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Walisische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Flagge</a:t>
            </a:r>
            <a:endParaRPr lang="en-GB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77" y="3265099"/>
            <a:ext cx="1755000" cy="10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ovéPole 15"/>
          <p:cNvSpPr txBox="1"/>
          <p:nvPr/>
        </p:nvSpPr>
        <p:spPr>
          <a:xfrm>
            <a:off x="6529962" y="4299455"/>
            <a:ext cx="26159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Englische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Flagge</a:t>
            </a:r>
            <a:endParaRPr lang="en-GB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4" y="2102208"/>
            <a:ext cx="2174423" cy="1087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ovéPole 12"/>
          <p:cNvSpPr txBox="1"/>
          <p:nvPr/>
        </p:nvSpPr>
        <p:spPr>
          <a:xfrm>
            <a:off x="1004609" y="3281851"/>
            <a:ext cx="2615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 Jack </a:t>
            </a:r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offizielle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Flagge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Nordirland</a:t>
            </a:r>
            <a:endParaRPr lang="en-GB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" y="5523309"/>
            <a:ext cx="1075562" cy="1434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47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Bildschirmpräsentation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Larissa</vt:lpstr>
      <vt:lpstr> </vt:lpstr>
      <vt:lpstr> </vt:lpstr>
      <vt:lpstr> </vt:lpstr>
      <vt:lpstr> </vt:lpstr>
      <vt:lpstr> </vt:lpstr>
      <vt:lpstr>PowerPoint-Präsentation</vt:lpstr>
      <vt:lpstr>Wales</vt:lpstr>
      <vt:lpstr>Nordirland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Vogel</dc:creator>
  <cp:lastModifiedBy>Vogel, Marlen</cp:lastModifiedBy>
  <cp:revision>53</cp:revision>
  <dcterms:created xsi:type="dcterms:W3CDTF">2021-01-09T19:33:14Z</dcterms:created>
  <dcterms:modified xsi:type="dcterms:W3CDTF">2021-07-02T14:30:38Z</dcterms:modified>
</cp:coreProperties>
</file>