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3" r:id="rId30"/>
    <p:sldId id="285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44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324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682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56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327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301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743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772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922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55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18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DF0E2-8AE6-4B7B-A541-DBDB9333AF2D}" type="datetimeFigureOut">
              <a:rPr lang="de-DE" smtClean="0"/>
              <a:t>07.10.2019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79946-71B3-4545-A651-DFC098682B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45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838200" y="3913917"/>
            <a:ext cx="10515600" cy="29440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Welt•gebets•tag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Simbabwe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Steh auf und geh !</a:t>
            </a:r>
            <a:endParaRPr lang="de-D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Ausgabe in Leichter 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Sprache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12" y="217867"/>
            <a:ext cx="5457515" cy="34365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735" y="4833178"/>
            <a:ext cx="1105560" cy="110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6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238" y="2034067"/>
            <a:ext cx="1974366" cy="2789865"/>
          </a:xfrm>
        </p:spPr>
      </p:pic>
      <p:sp>
        <p:nvSpPr>
          <p:cNvPr id="9" name="Textfeld 8"/>
          <p:cNvSpPr txBox="1"/>
          <p:nvPr/>
        </p:nvSpPr>
        <p:spPr>
          <a:xfrm>
            <a:off x="535459" y="936009"/>
            <a:ext cx="5041556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Wir geben unsere Fehler zu.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Wir bitten dich: Lass uns mutig sein und uns verändern.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Gott, du bist gütig. Vergib uns !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Höre unser Gebet</a:t>
            </a: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09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78" y="2034067"/>
            <a:ext cx="1974366" cy="2789865"/>
          </a:xfrm>
        </p:spPr>
      </p:pic>
      <p:sp>
        <p:nvSpPr>
          <p:cNvPr id="2" name="Textfeld 1"/>
          <p:cNvSpPr txBox="1"/>
          <p:nvPr/>
        </p:nvSpPr>
        <p:spPr>
          <a:xfrm>
            <a:off x="453081" y="856735"/>
            <a:ext cx="57829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Schenke uns </a:t>
            </a:r>
            <a:r>
              <a:rPr lang="de-D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Mit•gefühl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. Lass uns den Menschen helfen.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3081" y="4114799"/>
            <a:ext cx="5782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Vergib uns und heile unser Herz und Sinn.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4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805" y="2034065"/>
            <a:ext cx="1974366" cy="2789865"/>
          </a:xfrm>
        </p:spPr>
      </p:pic>
      <p:sp>
        <p:nvSpPr>
          <p:cNvPr id="9" name="Textfeld 8"/>
          <p:cNvSpPr txBox="1"/>
          <p:nvPr/>
        </p:nvSpPr>
        <p:spPr>
          <a:xfrm>
            <a:off x="510746" y="228120"/>
            <a:ext cx="5041556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Wir haben viele Ausreden.</a:t>
            </a:r>
          </a:p>
          <a:p>
            <a:pPr>
              <a:spcAft>
                <a:spcPts val="1200"/>
              </a:spcAft>
            </a:pP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Denn wir haben Angst, uns zu verändern.</a:t>
            </a:r>
          </a:p>
          <a:p>
            <a:pPr>
              <a:spcAft>
                <a:spcPts val="1200"/>
              </a:spcAft>
            </a:pP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Gott, stärke uns !</a:t>
            </a:r>
          </a:p>
          <a:p>
            <a:pPr>
              <a:spcAft>
                <a:spcPts val="1200"/>
              </a:spcAft>
            </a:pP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Lass uns Heilung und Versöhnung suchen.</a:t>
            </a:r>
          </a:p>
          <a:p>
            <a:pPr>
              <a:spcAft>
                <a:spcPts val="1200"/>
              </a:spcAft>
            </a:pP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Sei uns gnädig.</a:t>
            </a:r>
          </a:p>
          <a:p>
            <a:pPr>
              <a:spcAft>
                <a:spcPts val="1200"/>
              </a:spcAft>
            </a:pP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Höre unser Gebet. </a:t>
            </a:r>
            <a:endParaRPr lang="de-DE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2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15" y="780830"/>
            <a:ext cx="4098226" cy="43773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1279">
            <a:off x="3666364" y="1047418"/>
            <a:ext cx="3524742" cy="47631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0378">
            <a:off x="2611918" y="1319864"/>
            <a:ext cx="3524742" cy="476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6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69" y="755363"/>
            <a:ext cx="1936959" cy="192033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752" y="751264"/>
            <a:ext cx="1971086" cy="192443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36" y="3604740"/>
            <a:ext cx="4552435" cy="3034957"/>
          </a:xfrm>
          <a:prstGeom prst="rect">
            <a:avLst/>
          </a:prstGeom>
        </p:spPr>
      </p:pic>
      <p:sp>
        <p:nvSpPr>
          <p:cNvPr id="8" name="Abgerundete rechteckige Legende 7"/>
          <p:cNvSpPr/>
          <p:nvPr/>
        </p:nvSpPr>
        <p:spPr>
          <a:xfrm>
            <a:off x="7817709" y="3814119"/>
            <a:ext cx="3542270" cy="1812324"/>
          </a:xfrm>
          <a:prstGeom prst="wedgeRoundRectCallout">
            <a:avLst>
              <a:gd name="adj1" fmla="val -103857"/>
              <a:gd name="adj2" fmla="val 23864"/>
              <a:gd name="adj3" fmla="val 16667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fordern freie, gerechte und glaubwürdige Wahlen</a:t>
            </a:r>
            <a:endParaRPr lang="de-DE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73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44" y="172995"/>
            <a:ext cx="4568911" cy="30459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7" y="3626707"/>
            <a:ext cx="4568911" cy="30459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65" y="3626707"/>
            <a:ext cx="3707030" cy="303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139" y="395759"/>
            <a:ext cx="9099722" cy="606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183" y="229207"/>
            <a:ext cx="2695866" cy="32595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8" y="3233785"/>
            <a:ext cx="5554137" cy="332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7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253331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5248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3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41" y="1714500"/>
            <a:ext cx="2571750" cy="3429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94" y="1855573"/>
            <a:ext cx="4195805" cy="314685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756" y="17145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1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5" y="400952"/>
            <a:ext cx="2923422" cy="27939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44" y="140001"/>
            <a:ext cx="4294762" cy="30549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425" y="3524855"/>
            <a:ext cx="3575221" cy="313973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511" y="3689705"/>
            <a:ext cx="2978197" cy="316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4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17" y="2221326"/>
            <a:ext cx="3186369" cy="241534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06" y="1486999"/>
            <a:ext cx="3917626" cy="388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88" y="1907701"/>
            <a:ext cx="2153223" cy="304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1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95" y="1485900"/>
            <a:ext cx="5181600" cy="3886199"/>
          </a:xfrm>
        </p:spPr>
      </p:pic>
      <p:sp>
        <p:nvSpPr>
          <p:cNvPr id="6" name="Textfeld 5"/>
          <p:cNvSpPr txBox="1"/>
          <p:nvPr/>
        </p:nvSpPr>
        <p:spPr>
          <a:xfrm>
            <a:off x="848497" y="1536173"/>
            <a:ext cx="37811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Lass uns deine Schöpfung hüten und bewahren.</a:t>
            </a:r>
            <a:endParaRPr lang="de-DE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6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91" y="1773871"/>
            <a:ext cx="3338917" cy="3310257"/>
          </a:xfrm>
        </p:spPr>
      </p:pic>
      <p:sp>
        <p:nvSpPr>
          <p:cNvPr id="7" name="Textfeld 6"/>
          <p:cNvSpPr txBox="1"/>
          <p:nvPr/>
        </p:nvSpPr>
        <p:spPr>
          <a:xfrm>
            <a:off x="799070" y="2274837"/>
            <a:ext cx="47944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Stärke die Liebe zwischen uns Menschen</a:t>
            </a:r>
            <a:r>
              <a:rPr lang="de-DE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811" y="1558636"/>
            <a:ext cx="3047999" cy="3740727"/>
          </a:xfrm>
        </p:spPr>
      </p:pic>
      <p:sp>
        <p:nvSpPr>
          <p:cNvPr id="6" name="Textfeld 5"/>
          <p:cNvSpPr txBox="1"/>
          <p:nvPr/>
        </p:nvSpPr>
        <p:spPr>
          <a:xfrm>
            <a:off x="724930" y="1536174"/>
            <a:ext cx="44484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Gib uns Weisheit und lass uns für Frieden sorgen.</a:t>
            </a:r>
            <a:endParaRPr lang="de-DE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6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297742"/>
            <a:ext cx="7735712" cy="4351338"/>
          </a:xfrm>
        </p:spPr>
      </p:pic>
      <p:sp>
        <p:nvSpPr>
          <p:cNvPr id="2" name="Textfeld 1"/>
          <p:cNvSpPr txBox="1"/>
          <p:nvPr/>
        </p:nvSpPr>
        <p:spPr>
          <a:xfrm>
            <a:off x="2228144" y="5066270"/>
            <a:ext cx="7735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Hilf uns, nach ihrem </a:t>
            </a:r>
            <a:r>
              <a:rPr lang="de-DE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</a:t>
            </a:r>
            <a:r>
              <a:rPr lang="de-DE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de-DE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r>
              <a:rPr lang="de-DE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unseren Gemeinden zu handeln</a:t>
            </a: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60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071" y="2204309"/>
            <a:ext cx="1733409" cy="244938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24" y="2146644"/>
            <a:ext cx="2025805" cy="244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4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731" y="1253331"/>
            <a:ext cx="6164537" cy="4351338"/>
          </a:xfrm>
        </p:spPr>
      </p:pic>
    </p:spTree>
    <p:extLst>
      <p:ext uri="{BB962C8B-B14F-4D97-AF65-F5344CB8AC3E}">
        <p14:creationId xmlns:p14="http://schemas.microsoft.com/office/powerpoint/2010/main" val="319271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34" y="2528887"/>
            <a:ext cx="5114925" cy="1800225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12" y="1891109"/>
            <a:ext cx="3166377" cy="3075782"/>
          </a:xfrm>
        </p:spPr>
      </p:pic>
    </p:spTree>
    <p:extLst>
      <p:ext uri="{BB962C8B-B14F-4D97-AF65-F5344CB8AC3E}">
        <p14:creationId xmlns:p14="http://schemas.microsoft.com/office/powerpoint/2010/main" val="42282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42" y="400480"/>
            <a:ext cx="4059516" cy="2706344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15" y="3608173"/>
            <a:ext cx="4058506" cy="304388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64" y="3774988"/>
            <a:ext cx="4065374" cy="271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0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08" y="2145468"/>
            <a:ext cx="4481384" cy="2929528"/>
          </a:xfrm>
        </p:spPr>
      </p:pic>
      <p:sp>
        <p:nvSpPr>
          <p:cNvPr id="8" name="Textfeld 7"/>
          <p:cNvSpPr txBox="1"/>
          <p:nvPr/>
        </p:nvSpPr>
        <p:spPr>
          <a:xfrm>
            <a:off x="1210962" y="716691"/>
            <a:ext cx="3476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Kwaziwai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426410" y="724928"/>
            <a:ext cx="3669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Salibonani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148649" y="5580443"/>
            <a:ext cx="18947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de-DE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19" y="1030777"/>
            <a:ext cx="2071161" cy="2926641"/>
          </a:xfrm>
        </p:spPr>
      </p:pic>
      <p:sp>
        <p:nvSpPr>
          <p:cNvPr id="8" name="Textfeld 7"/>
          <p:cNvSpPr txBox="1"/>
          <p:nvPr/>
        </p:nvSpPr>
        <p:spPr>
          <a:xfrm>
            <a:off x="3266303" y="5313405"/>
            <a:ext cx="5659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Gott, du bist </a:t>
            </a:r>
            <a:r>
              <a:rPr lang="de-DE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wunder•bar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47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6" y="657911"/>
            <a:ext cx="3461565" cy="230771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870" y="659027"/>
            <a:ext cx="3485551" cy="23113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50" y="657911"/>
            <a:ext cx="3492843" cy="231617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6" y="3862416"/>
            <a:ext cx="3461565" cy="233655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703" r="-192"/>
          <a:stretch/>
        </p:blipFill>
        <p:spPr>
          <a:xfrm>
            <a:off x="4365107" y="3863545"/>
            <a:ext cx="3493790" cy="233542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220063" y="4430529"/>
            <a:ext cx="34681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Gott, </a:t>
            </a:r>
            <a:endParaRPr lang="de-DE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bist gut.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6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64" y="502509"/>
            <a:ext cx="7486071" cy="4990714"/>
          </a:xfrm>
        </p:spPr>
      </p:pic>
      <p:sp>
        <p:nvSpPr>
          <p:cNvPr id="5" name="Textfeld 4"/>
          <p:cNvSpPr txBox="1"/>
          <p:nvPr/>
        </p:nvSpPr>
        <p:spPr>
          <a:xfrm>
            <a:off x="2088292" y="5848865"/>
            <a:ext cx="801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Jesus, du bist das Brot des Lebens.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8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583" y="219246"/>
            <a:ext cx="7418833" cy="4945889"/>
          </a:xfrm>
        </p:spPr>
      </p:pic>
      <p:sp>
        <p:nvSpPr>
          <p:cNvPr id="7" name="Textfeld 6"/>
          <p:cNvSpPr txBox="1"/>
          <p:nvPr/>
        </p:nvSpPr>
        <p:spPr>
          <a:xfrm>
            <a:off x="2386583" y="5420498"/>
            <a:ext cx="7158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Heiliger Geist, du vereinst uns im Beten und im Handeln.</a:t>
            </a:r>
            <a:endParaRPr lang="de-DE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96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Microsoft Office PowerPoint</Application>
  <PresentationFormat>Breitbild</PresentationFormat>
  <Paragraphs>31</Paragraphs>
  <Slides>30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 Forster</dc:creator>
  <cp:lastModifiedBy>Laura Forster</cp:lastModifiedBy>
  <cp:revision>36</cp:revision>
  <dcterms:created xsi:type="dcterms:W3CDTF">2019-09-27T07:44:17Z</dcterms:created>
  <dcterms:modified xsi:type="dcterms:W3CDTF">2019-10-07T12:14:06Z</dcterms:modified>
</cp:coreProperties>
</file>